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A62F2"/>
          </a:solidFill>
          <a:ln w="12700">
            <a:solidFill>
              <a:srgbClr val="2A62F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10896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50" kern="0" dirty="0">
                <a:solidFill>
                  <a:srgbClr val="66708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УЧЕБНЫЙ ПРИМЕР · ВСЕ СВЕДЕНИЯ ВЫМЫШЛЕНЫ</a:t>
            </a:r>
            <a:endParaRPr lang="en-US" sz="9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749808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018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Один документ, один результат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0744200" y="804672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8A2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1/3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162763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98424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572768" y="186537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10512" y="181965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Возьмите короткий открытый или вымышленный текст.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58368" y="304495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77824" y="340156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572768" y="328269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10512" y="323697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Выберите результат: пересказ, список сроков или сравнение версий.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58368" y="446227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77824" y="481888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1572768" y="470001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10512" y="465429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Запишите, кто прочтёт ответ и что сделает после него.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749808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018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Сверьте то, что легко потерять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0744200" y="804672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8A2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162763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98424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572768" y="186537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10512" y="181965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последней версии учебного плана время изменено с 19:00 на 19:30 по Москве.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58368" y="304495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77824" y="340156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572768" y="328269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10512" y="323697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Строки сметы дают 10 000 рублей, в записанном итоге стоит 11 000 рублей.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58368" y="446227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77824" y="481888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1572768" y="470001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10512" y="465429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Запись не отправляется автоматически; срок отправки не указан.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749808"/>
            <a:ext cx="10058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018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Сохраните следующую попытку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10744200" y="804672"/>
            <a:ext cx="8046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8A2B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162763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98424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572768" y="186537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10512" y="181965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Запишите запрос, найденную ошибку и место в исходнике.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58368" y="304495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77824" y="340156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1572768" y="328269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810512" y="323697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Уточните одно условие и повторите действие.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58368" y="4462272"/>
            <a:ext cx="10881360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  <a:effectLst>
            <a:outerShdw sx="100000" sy="100000" kx="0" ky="0" algn="bl" rotWithShape="0" blurRad="15240" dist="50800" dir="2700000">
              <a:srgbClr val="000000">
                <a:alpha val="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77824" y="4818888"/>
            <a:ext cx="6035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A62F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1572768" y="4700016"/>
            <a:ext cx="0" cy="749808"/>
          </a:xfrm>
          <a:prstGeom prst="line">
            <a:avLst/>
          </a:prstGeom>
          <a:noFill/>
          <a:ln w="12700">
            <a:solidFill>
              <a:srgbClr val="D0D5D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810512" y="4654296"/>
            <a:ext cx="93451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1D293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Первый шаг слушателя: выбрать собственный небольшой текст и один вопрос.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Учебный материал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 учебных слайда</dc:title>
  <dc:subject>Первый опыт работы с ИИ на документе</dc:subject>
  <dc:creator>Учебная презентация</dc:creator>
  <cp:lastModifiedBy>Учебная презентация</cp:lastModifiedBy>
  <cp:revision>1</cp:revision>
  <dcterms:created xsi:type="dcterms:W3CDTF">2026-10-03T04:50:30Z</dcterms:created>
  <dcterms:modified xsi:type="dcterms:W3CDTF">2026-10-03T04:50:30Z</dcterms:modified>
</cp:coreProperties>
</file>